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957C8-75EC-42E3-9771-276EB4965043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A08C-C10B-45C5-8D7C-FA4A267D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105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957C8-75EC-42E3-9771-276EB4965043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A08C-C10B-45C5-8D7C-FA4A267D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65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957C8-75EC-42E3-9771-276EB4965043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A08C-C10B-45C5-8D7C-FA4A267D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327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957C8-75EC-42E3-9771-276EB4965043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A08C-C10B-45C5-8D7C-FA4A267D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970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957C8-75EC-42E3-9771-276EB4965043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A08C-C10B-45C5-8D7C-FA4A267D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642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957C8-75EC-42E3-9771-276EB4965043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A08C-C10B-45C5-8D7C-FA4A267D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273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957C8-75EC-42E3-9771-276EB4965043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A08C-C10B-45C5-8D7C-FA4A267D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142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957C8-75EC-42E3-9771-276EB4965043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A08C-C10B-45C5-8D7C-FA4A267D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21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957C8-75EC-42E3-9771-276EB4965043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A08C-C10B-45C5-8D7C-FA4A267D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971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957C8-75EC-42E3-9771-276EB4965043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A08C-C10B-45C5-8D7C-FA4A267D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591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957C8-75EC-42E3-9771-276EB4965043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A08C-C10B-45C5-8D7C-FA4A267D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671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957C8-75EC-42E3-9771-276EB4965043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3A08C-C10B-45C5-8D7C-FA4A267D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26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Math 14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970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Which is many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649" y="2210695"/>
            <a:ext cx="4893703" cy="32631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456" y="2665806"/>
            <a:ext cx="5379584" cy="25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707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Which is less?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842" y="2868814"/>
            <a:ext cx="4625941" cy="2913801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404" y="3077232"/>
            <a:ext cx="4494727" cy="2831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620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131526" cy="1325563"/>
          </a:xfrm>
        </p:spPr>
        <p:txBody>
          <a:bodyPr/>
          <a:lstStyle/>
          <a:p>
            <a:r>
              <a:rPr lang="en-GB" dirty="0" smtClean="0"/>
              <a:t>Which </a:t>
            </a:r>
            <a:r>
              <a:rPr lang="en-GB" dirty="0" smtClean="0"/>
              <a:t>is big?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180" y="2285637"/>
            <a:ext cx="3175000" cy="3175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992" y="2285637"/>
            <a:ext cx="3175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9495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is small?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9174" y="2207260"/>
            <a:ext cx="3175000" cy="3175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363" y="2207260"/>
            <a:ext cx="3175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8998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14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is many?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498" y="2375858"/>
            <a:ext cx="4271555" cy="321354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544" y="2069471"/>
            <a:ext cx="4674548" cy="3519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071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is less?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1641" y="1560059"/>
            <a:ext cx="3607893" cy="43513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867" y="1974851"/>
            <a:ext cx="6096000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893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is many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123" y="2484389"/>
            <a:ext cx="3817843" cy="3429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855" y="3270202"/>
            <a:ext cx="2066925" cy="185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258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is less?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2192" y="2014668"/>
            <a:ext cx="4762500" cy="43148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67" y="2257555"/>
            <a:ext cx="4762500" cy="382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30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is many?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7912" y="2243636"/>
            <a:ext cx="3401924" cy="330807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94" y="2243636"/>
            <a:ext cx="4517794" cy="338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577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is less?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1792" y="2899953"/>
            <a:ext cx="3662008" cy="2376169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600" y="2159000"/>
            <a:ext cx="37719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495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is more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6776" y="1825625"/>
            <a:ext cx="4351338" cy="43513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637" y="2778213"/>
            <a:ext cx="3320493" cy="2446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014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Which is many?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6152" y="2777090"/>
            <a:ext cx="4177555" cy="315823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454" y="2777090"/>
            <a:ext cx="4326489" cy="3233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835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47</Words>
  <Application>Microsoft Office PowerPoint</Application>
  <PresentationFormat>Widescreen</PresentationFormat>
  <Paragraphs>13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Math 14</vt:lpstr>
      <vt:lpstr>Which is many?</vt:lpstr>
      <vt:lpstr>Which is less?</vt:lpstr>
      <vt:lpstr>Which is many</vt:lpstr>
      <vt:lpstr>Which is less?</vt:lpstr>
      <vt:lpstr>Which is many?</vt:lpstr>
      <vt:lpstr>Which is less?</vt:lpstr>
      <vt:lpstr>Which is more</vt:lpstr>
      <vt:lpstr>Which is many?</vt:lpstr>
      <vt:lpstr>Which is many </vt:lpstr>
      <vt:lpstr>Which is less?</vt:lpstr>
      <vt:lpstr>Which is big?</vt:lpstr>
      <vt:lpstr>Which is small?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Math 14</dc:title>
  <dc:creator>user</dc:creator>
  <cp:lastModifiedBy>Windows User</cp:lastModifiedBy>
  <cp:revision>15</cp:revision>
  <dcterms:created xsi:type="dcterms:W3CDTF">2018-02-25T01:49:21Z</dcterms:created>
  <dcterms:modified xsi:type="dcterms:W3CDTF">2018-02-28T01:49:17Z</dcterms:modified>
</cp:coreProperties>
</file>

<file path=docProps/thumbnail.jpeg>
</file>